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BA19E-0653-4411-AA7F-EAB5D03F2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75B5F-4306-4BDE-99C5-7E3DC893B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7C46-40FD-4BDD-8E8E-9E74007D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E3A38-FBB5-426D-AB05-91016216C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925CF-6674-4048-B297-383B46E4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1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4A1B5-4B85-4DF0-A1CE-2738C3B0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FC28B-9ED5-42DE-B857-08586A328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37AAA-1E45-498B-A8D8-8058B1798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46102-4FB5-4919-BE02-6CF7F10CC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DF56B-85CC-46FF-9A1E-872724AE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8CCA11-B7B1-409E-8E71-42D734828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B4E48-8FD6-474B-B9FF-347080511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55A85-2D1A-427C-89E7-868394788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ECE6C-1A4E-4A31-8ED3-0B26ED8E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BF02-C06A-4690-B9E0-76E11744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8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9D1B-BC45-4FD0-977C-C0F911AB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2553C-8E24-4A77-8FAA-EC605DBED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DA094-7812-4EA8-9B80-EF008991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86654-2A53-4A73-961A-4BA47404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6F326-0F3C-40E1-A403-8B691C90F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4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F968A-71D3-43FD-B4EA-C34B28AE4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A7B99-9725-4C5E-9739-1C9CDBE1F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5586F-8EE0-418D-9535-770C01BAF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24B4A-2597-43BF-A923-15AE3F5F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CB50A-4CED-4020-BB61-09F468C29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57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A138C-0DFD-45C9-8CAB-0200D550B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3A879-6AC1-455C-B20F-DD81BD174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5C17B-3412-49FD-9144-9063E5C9F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5B8CB2-BE29-4E91-90DF-1F4F5671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BFC68-C86F-40E5-BDC7-E2E5EDD40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A2EE0-353E-4F29-9B68-E92774D3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9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6DA5E-BC48-4183-A288-C822EC44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1AA6F-5624-4E02-9CDD-3ED89BBB5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02C9A-67FD-45B7-8FBF-C856F9A92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E65FC-C409-4F25-B69A-6D06A7AEAE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4A5BFA-0C35-44E0-A064-4BB23F430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0208D2-1421-41C8-BB7E-D63CF6A6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2260B9-FC85-47BD-BDBA-8326F914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BD9E77-1A4A-4536-B8C0-89744017F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F4640-A20A-43C4-87D3-B3499F1A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AE34C2-F3FE-47CF-BC60-3A41D7CF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930E-5CAC-43CB-9D90-78C56FFA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874A0-2640-437F-A737-70E58AB2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3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DE73B-8077-4963-B93A-336900B64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E588F-0A6F-4B95-8C96-DACBA9E9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F9C0C-BD7D-4F06-B727-5BF3250F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0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829FB-2F9F-4B4D-B275-9F787384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6D441-4CD7-412F-BDC4-BA56FD308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5E78D-4508-41B2-8F8B-D05D7ED97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5BA5B-2E40-441B-925A-8A3EE29A2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79ADB-8417-448F-AC60-132C3EF0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7FC62-16D3-4AED-895A-FB8262AAA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EB5D3-0AEE-4A83-8984-9E870C90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54CB9F-CCEE-4822-A484-514C0F639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E2835-2156-46AA-853A-8092AA5DE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0ABDF-42BA-4ABD-A65F-B36269A3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638A3-B6ED-41A3-A1A9-0B34A1E9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83176-9383-405B-9FD6-BA81A12C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8880B8-A5B9-46C9-AB4E-D0EA9C2C2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C7E2-8E52-4163-B7F2-CD847EA98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5B5E4-048B-4336-A909-BF756BF87E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E6B3D-1C14-4208-923F-2F85DFFBFCFC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CF7FA-0801-4F9F-8930-34D984FCB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A0F4C-6ACC-4353-9393-177F56558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3BDE3-1EBC-4BA1-AE61-6EC93BFB1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3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eedback@irifm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56D1363-85AC-4FC1-AAB4-B9897CE39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4071" y="0"/>
            <a:ext cx="12616071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A137A32-B869-4E06-A0D2-B4967CF13F3A}"/>
              </a:ext>
            </a:extLst>
          </p:cNvPr>
          <p:cNvSpPr txBox="1"/>
          <p:nvPr/>
        </p:nvSpPr>
        <p:spPr>
          <a:xfrm>
            <a:off x="5448543" y="5966708"/>
            <a:ext cx="14253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Ideas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7EB614-9092-4C24-A944-9EBC05926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058" y="605889"/>
            <a:ext cx="742857" cy="6666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4F9C75C-EE48-4C07-B7CC-E0054249A459}"/>
              </a:ext>
            </a:extLst>
          </p:cNvPr>
          <p:cNvSpPr txBox="1"/>
          <p:nvPr/>
        </p:nvSpPr>
        <p:spPr>
          <a:xfrm>
            <a:off x="6926452" y="-5750"/>
            <a:ext cx="5249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Ms.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Pompa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Babbar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Officers of Railway Services Training Together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7018D8-8142-4E16-91B7-DA99DAE0A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73730">
            <a:off x="6971502" y="1252282"/>
            <a:ext cx="742857" cy="66666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512AC90-AB71-4C17-9B21-FD3BCBD88288}"/>
              </a:ext>
            </a:extLst>
          </p:cNvPr>
          <p:cNvSpPr txBox="1"/>
          <p:nvPr/>
        </p:nvSpPr>
        <p:spPr>
          <a:xfrm>
            <a:off x="7860882" y="637075"/>
            <a:ext cx="4532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S.N Trivedi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Management Techniques, Mentorship General mgt.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6F6F62F-B9DB-4101-BFDE-1F59A1200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94792" flipV="1">
            <a:off x="6384952" y="649133"/>
            <a:ext cx="742857" cy="6364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1CE6580-2AAF-427B-ABC3-9068B02ACE65}"/>
              </a:ext>
            </a:extLst>
          </p:cNvPr>
          <p:cNvSpPr txBox="1"/>
          <p:nvPr/>
        </p:nvSpPr>
        <p:spPr>
          <a:xfrm>
            <a:off x="-380283" y="-32241"/>
            <a:ext cx="6879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A.K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Ganjoo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Innovations &amp; New Ideas, Exposure to PWD etc. Build in MBA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209BF42-8A24-432E-9ED8-F3D2B50969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7627">
            <a:off x="7645170" y="1613212"/>
            <a:ext cx="742857" cy="66666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E563180-1DF5-4B4D-9A2F-58106044DCF1}"/>
              </a:ext>
            </a:extLst>
          </p:cNvPr>
          <p:cNvSpPr txBox="1"/>
          <p:nvPr/>
        </p:nvSpPr>
        <p:spPr>
          <a:xfrm>
            <a:off x="8596345" y="1488949"/>
            <a:ext cx="3738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Rasgotra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Capsule on Field Working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C81C5B4-2C30-4C4E-AC1A-2D11883CC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75754">
            <a:off x="5957950" y="1073570"/>
            <a:ext cx="742857" cy="66666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F586B21-452B-4ADE-B83E-611BA687BECF}"/>
              </a:ext>
            </a:extLst>
          </p:cNvPr>
          <p:cNvSpPr txBox="1"/>
          <p:nvPr/>
        </p:nvSpPr>
        <p:spPr>
          <a:xfrm>
            <a:off x="-366545" y="676830"/>
            <a:ext cx="6242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N.P Srivastava</a:t>
            </a: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GAAP Standards, Modern Day Accounting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2C0B65A-04DD-48BB-BA87-739303E596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80548" flipV="1">
            <a:off x="4625131" y="1450956"/>
            <a:ext cx="742857" cy="6397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B21C92F-B6BA-42F7-8AC2-18E25A2717AC}"/>
              </a:ext>
            </a:extLst>
          </p:cNvPr>
          <p:cNvSpPr txBox="1"/>
          <p:nvPr/>
        </p:nvSpPr>
        <p:spPr>
          <a:xfrm>
            <a:off x="-354092" y="1348871"/>
            <a:ext cx="4920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Ms. Urmila Sharma</a:t>
            </a: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Analytics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B81C4AFD-E97C-4CAC-8FDF-BB9C6A9C7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23604" flipH="1">
            <a:off x="5007004" y="2003775"/>
            <a:ext cx="588253" cy="66666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80ED6EE-0149-47E8-8F2E-6B02594A11C9}"/>
              </a:ext>
            </a:extLst>
          </p:cNvPr>
          <p:cNvSpPr txBox="1"/>
          <p:nvPr/>
        </p:nvSpPr>
        <p:spPr>
          <a:xfrm>
            <a:off x="-354092" y="2004730"/>
            <a:ext cx="5323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Ms. Aarti Khosla</a:t>
            </a: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Mentorship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8F0B6E0C-DF4B-4A74-9596-111833886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43102">
            <a:off x="7779340" y="2462512"/>
            <a:ext cx="742857" cy="66666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1C97062-4E6C-4BEA-B66C-979AE78A5376}"/>
              </a:ext>
            </a:extLst>
          </p:cNvPr>
          <p:cNvSpPr txBox="1"/>
          <p:nvPr/>
        </p:nvSpPr>
        <p:spPr>
          <a:xfrm>
            <a:off x="8492713" y="2211605"/>
            <a:ext cx="4053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Ms. Priya Prakash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Financial Viability of Projects, Leadership Ability to Communicate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367AC66-6A03-4D35-AA89-8510B3571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402" flipH="1">
            <a:off x="3997854" y="2689414"/>
            <a:ext cx="820569" cy="75426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A5D343B-5257-4848-889E-BA07966A2D5C}"/>
              </a:ext>
            </a:extLst>
          </p:cNvPr>
          <p:cNvSpPr txBox="1"/>
          <p:nvPr/>
        </p:nvSpPr>
        <p:spPr>
          <a:xfrm>
            <a:off x="-503678" y="2676771"/>
            <a:ext cx="43376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Ms. Meena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Aggrawal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Focus on Brand Equity, Mid Career Training, E-Content, Develop as Think Tank, Tie up With Ivy League</a:t>
            </a:r>
          </a:p>
          <a:p>
            <a:pPr algn="r"/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342366D-8057-4A79-9FD5-D0FD36ADF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06812">
            <a:off x="7964113" y="3063490"/>
            <a:ext cx="742857" cy="66666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879467D0-33D3-4DC6-9921-17B3F620148D}"/>
              </a:ext>
            </a:extLst>
          </p:cNvPr>
          <p:cNvSpPr txBox="1"/>
          <p:nvPr/>
        </p:nvSpPr>
        <p:spPr>
          <a:xfrm>
            <a:off x="8904385" y="3325977"/>
            <a:ext cx="3784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Rasgotra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Interaction of FC with Probationers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42AAEA9-CB72-449C-91A2-E3D2B4FFB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32033" flipH="1">
            <a:off x="3728354" y="3768253"/>
            <a:ext cx="820569" cy="754263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CB72D5CB-4DF6-45D2-B7FA-D51347762F83}"/>
              </a:ext>
            </a:extLst>
          </p:cNvPr>
          <p:cNvSpPr txBox="1"/>
          <p:nvPr/>
        </p:nvSpPr>
        <p:spPr>
          <a:xfrm>
            <a:off x="141861" y="4205910"/>
            <a:ext cx="38251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Ashok Chawla</a:t>
            </a: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Flexibility in Adding New Topics, Integration With Other Services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95D44197-472A-44B2-A847-0BB79BEE7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30669">
            <a:off x="7586203" y="4059719"/>
            <a:ext cx="742857" cy="666667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D16EA576-2AD6-4257-9C43-84E372379E88}"/>
              </a:ext>
            </a:extLst>
          </p:cNvPr>
          <p:cNvSpPr txBox="1"/>
          <p:nvPr/>
        </p:nvSpPr>
        <p:spPr>
          <a:xfrm>
            <a:off x="8335541" y="4276380"/>
            <a:ext cx="38652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Dr. Madhukar Sinha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Technical Inputs Upgradation, Contract Mgt., Arbitration, In Service Training on Latest Issues</a:t>
            </a:r>
          </a:p>
        </p:txBody>
      </p:sp>
    </p:spTree>
    <p:extLst>
      <p:ext uri="{BB962C8B-B14F-4D97-AF65-F5344CB8AC3E}">
        <p14:creationId xmlns:p14="http://schemas.microsoft.com/office/powerpoint/2010/main" val="89847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6" grpId="0"/>
      <p:bldP spid="18" grpId="0"/>
      <p:bldP spid="20" grpId="0"/>
      <p:bldP spid="22" grpId="0"/>
      <p:bldP spid="26" grpId="0"/>
      <p:bldP spid="28" grpId="0"/>
      <p:bldP spid="30" grpId="0"/>
      <p:bldP spid="32" grpId="0"/>
      <p:bldP spid="40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56D1363-85AC-4FC1-AAB4-B9897CE39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4071" y="0"/>
            <a:ext cx="12616071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A137A32-B869-4E06-A0D2-B4967CF13F3A}"/>
              </a:ext>
            </a:extLst>
          </p:cNvPr>
          <p:cNvSpPr txBox="1"/>
          <p:nvPr/>
        </p:nvSpPr>
        <p:spPr>
          <a:xfrm>
            <a:off x="5456603" y="5945060"/>
            <a:ext cx="14253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Ideas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7EB614-9092-4C24-A944-9EBC05926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058" y="605889"/>
            <a:ext cx="742857" cy="6666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4F9C75C-EE48-4C07-B7CC-E0054249A459}"/>
              </a:ext>
            </a:extLst>
          </p:cNvPr>
          <p:cNvSpPr txBox="1"/>
          <p:nvPr/>
        </p:nvSpPr>
        <p:spPr>
          <a:xfrm>
            <a:off x="8016599" y="-22025"/>
            <a:ext cx="41754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Anurag Kapil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 With Other Services, Public Policy, Prog Implementation, Tie up With NAIR etc., Live Projects To be Taken By IRIFM.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6F6F62F-B9DB-4101-BFDE-1F59A12006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94792" flipV="1">
            <a:off x="6384952" y="649133"/>
            <a:ext cx="742857" cy="6364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1CE6580-2AAF-427B-ABC3-9068B02ACE65}"/>
              </a:ext>
            </a:extLst>
          </p:cNvPr>
          <p:cNvSpPr txBox="1"/>
          <p:nvPr/>
        </p:nvSpPr>
        <p:spPr>
          <a:xfrm>
            <a:off x="-344864" y="-32130"/>
            <a:ext cx="6879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Rajnesh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Sahai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Respect to Probationers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209BF42-8A24-432E-9ED8-F3D2B50969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02082">
            <a:off x="7687694" y="1733739"/>
            <a:ext cx="742857" cy="66666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E563180-1DF5-4B4D-9A2F-58106044DCF1}"/>
              </a:ext>
            </a:extLst>
          </p:cNvPr>
          <p:cNvSpPr txBox="1"/>
          <p:nvPr/>
        </p:nvSpPr>
        <p:spPr>
          <a:xfrm>
            <a:off x="8533541" y="1775897"/>
            <a:ext cx="37386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Ms.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Sudeshna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Sen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Good Website, Interaction With DOPT, Newsletter, Training of Trainers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2C0B65A-04DD-48BB-BA87-739303E596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80548" flipV="1">
            <a:off x="4625131" y="1450956"/>
            <a:ext cx="742857" cy="6397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B21C92F-B6BA-42F7-8AC2-18E25A2717AC}"/>
              </a:ext>
            </a:extLst>
          </p:cNvPr>
          <p:cNvSpPr txBox="1"/>
          <p:nvPr/>
        </p:nvSpPr>
        <p:spPr>
          <a:xfrm>
            <a:off x="-449526" y="955496"/>
            <a:ext cx="4920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Satyendra Kaushik</a:t>
            </a: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Nurturing Environment to New Talent, Finding Out The Strength Area of Probationers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367AC66-6A03-4D35-AA89-8510B3571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0711" flipH="1">
            <a:off x="4040125" y="2582446"/>
            <a:ext cx="820569" cy="75426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A5D343B-5257-4848-889E-BA07966A2D5C}"/>
              </a:ext>
            </a:extLst>
          </p:cNvPr>
          <p:cNvSpPr txBox="1"/>
          <p:nvPr/>
        </p:nvSpPr>
        <p:spPr>
          <a:xfrm>
            <a:off x="-424072" y="2370805"/>
            <a:ext cx="4337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Ram Reddy (P)</a:t>
            </a: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Modules For Other Services, Some More Infrastructure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342366D-8057-4A79-9FD5-D0FD36ADF2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52712">
            <a:off x="7752575" y="3184355"/>
            <a:ext cx="742857" cy="66666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879467D0-33D3-4DC6-9921-17B3F620148D}"/>
              </a:ext>
            </a:extLst>
          </p:cNvPr>
          <p:cNvSpPr txBox="1"/>
          <p:nvPr/>
        </p:nvSpPr>
        <p:spPr>
          <a:xfrm>
            <a:off x="8633468" y="3321497"/>
            <a:ext cx="33814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Mr. Anil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Sainani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Focus on Customer Business Model, Study Private Sector Incubators Partner With Pvt Sector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42AAEA9-CB72-449C-91A2-E3D2B4FFB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32033" flipH="1">
            <a:off x="3642216" y="3632993"/>
            <a:ext cx="820569" cy="754263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CB72D5CB-4DF6-45D2-B7FA-D51347762F83}"/>
              </a:ext>
            </a:extLst>
          </p:cNvPr>
          <p:cNvSpPr txBox="1"/>
          <p:nvPr/>
        </p:nvSpPr>
        <p:spPr>
          <a:xfrm>
            <a:off x="-366545" y="3979363"/>
            <a:ext cx="38251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Ms.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Samidha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Singh</a:t>
            </a:r>
          </a:p>
          <a:p>
            <a:pPr algn="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Circle of patrons, Alumni contribution in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kind,Sponsored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seminars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25E71745-4D79-4F55-BD2F-22005289A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73961">
            <a:off x="6860751" y="4503580"/>
            <a:ext cx="742857" cy="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0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8" grpId="0"/>
      <p:bldP spid="22" grpId="0"/>
      <p:bldP spid="30" grpId="0"/>
      <p:bldP spid="32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F9930-B7A7-4D5D-B70E-F5DA003CF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722783"/>
            <a:ext cx="10691191" cy="47575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All suggestions are welcome at</a:t>
            </a:r>
          </a:p>
          <a:p>
            <a:pPr marL="0" indent="0" algn="ctr">
              <a:buNone/>
            </a:pPr>
            <a:r>
              <a:rPr lang="en-US" sz="6600" dirty="0">
                <a:hlinkClick r:id="rId2"/>
              </a:rPr>
              <a:t>feedback@irifm.org</a:t>
            </a:r>
            <a:r>
              <a:rPr lang="en-US" sz="6600" dirty="0"/>
              <a:t>,</a:t>
            </a:r>
          </a:p>
          <a:p>
            <a:pPr marL="0" indent="0" algn="ctr">
              <a:buNone/>
            </a:pPr>
            <a:r>
              <a:rPr lang="en-US" sz="6600" dirty="0"/>
              <a:t>suggestions@irifm.org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52504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287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Mayank Gupta</dc:creator>
  <cp:lastModifiedBy>Mayank Gupta</cp:lastModifiedBy>
  <cp:revision>73</cp:revision>
  <dcterms:created xsi:type="dcterms:W3CDTF">2019-11-22T07:26:25Z</dcterms:created>
  <dcterms:modified xsi:type="dcterms:W3CDTF">2019-11-23T08:25:07Z</dcterms:modified>
</cp:coreProperties>
</file>